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81" r:id="rId3"/>
    <p:sldId id="328" r:id="rId4"/>
    <p:sldId id="400" r:id="rId5"/>
    <p:sldId id="401" r:id="rId6"/>
    <p:sldId id="402" r:id="rId7"/>
    <p:sldId id="4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F22"/>
    <a:srgbClr val="EDB929"/>
    <a:srgbClr val="F6C12D"/>
    <a:srgbClr val="F6CB2F"/>
    <a:srgbClr val="F5B819"/>
    <a:srgbClr val="FFDF44"/>
    <a:srgbClr val="FFE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7/28/19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7/28/19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7/28/19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7/28/19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7/28/19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7/28/19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7/28/19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7/28/19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7/28/19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7/28/19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7/28/19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EDAF22"/>
            </a:gs>
            <a:gs pos="100000">
              <a:srgbClr val="FFFFFF"/>
            </a:gs>
          </a:gsLst>
          <a:lin ang="5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Vision + Energy = Success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Click to edit Master text </a:t>
            </a:r>
            <a:r>
              <a:rPr lang="en-US" dirty="0" err="1" smtClean="0"/>
              <a:t>style</a:t>
            </a:r>
            <a:r>
              <a:rPr lang="en-US" sz="3600" b="1" u="sng" dirty="0" err="1" smtClean="0">
                <a:solidFill>
                  <a:schemeClr val="tx1"/>
                </a:solidFill>
              </a:rPr>
              <a:t>Objective</a:t>
            </a:r>
            <a:r>
              <a:rPr lang="en-US" sz="3600" b="1" u="sng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Students will learn that success doesn’t come solely from daydreaming, but by combining a vision with appropriate and necessary actions.</a:t>
            </a:r>
          </a:p>
          <a:p>
            <a:endParaRPr lang="en-US" sz="1000" smtClean="0"/>
          </a:p>
          <a:p>
            <a:pPr lvl="0"/>
            <a:r>
              <a:rPr lang="en-US" smtClean="0"/>
              <a:t>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423" y="4908685"/>
            <a:ext cx="2015005" cy="18457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jdWO9ozir1Y" TargetMode="External"/><Relationship Id="rId3" Type="http://schemas.openxmlformats.org/officeDocument/2006/relationships/hyperlink" Target="https://www.themuse.com/advice/12-great-resources-if-writing-a-cover-letter-fills-you-with-dre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dirty="0" smtClean="0"/>
              <a:t>Warm Up: 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Cover Letter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Answer in complete sentences.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What is a chronological resume?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What is a functional resume?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Which resume format should you use at this point in your life and why?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2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9600" dirty="0" smtClean="0"/>
              <a:t>Cover Letter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Objective: </a:t>
            </a:r>
          </a:p>
          <a:p>
            <a:r>
              <a:rPr lang="en-US" sz="4400" b="1" dirty="0">
                <a:solidFill>
                  <a:schemeClr val="tx2"/>
                </a:solidFill>
              </a:rPr>
              <a:t>Students will learn how to write a Letter of Introduction (Cover Letter.)</a:t>
            </a:r>
          </a:p>
          <a:p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48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b="1" dirty="0" smtClean="0"/>
              <a:t>Purpose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Your opportunity to expand on the information in your resume</a:t>
            </a:r>
          </a:p>
          <a:p>
            <a:r>
              <a:rPr lang="en-US" sz="2600" b="1" dirty="0"/>
              <a:t>To distinguish yourself from other job applicants as the best person for the position</a:t>
            </a:r>
          </a:p>
          <a:p>
            <a:r>
              <a:rPr lang="en-US" sz="2600" b="1" dirty="0"/>
              <a:t>To introduce you to prospective employers and/or colleges.</a:t>
            </a:r>
          </a:p>
          <a:p>
            <a:r>
              <a:rPr lang="en-US" sz="2600" b="1" dirty="0"/>
              <a:t>Should be both </a:t>
            </a:r>
            <a:r>
              <a:rPr lang="en-US" sz="2600" b="1" dirty="0">
                <a:solidFill>
                  <a:srgbClr val="FF0000"/>
                </a:solidFill>
              </a:rPr>
              <a:t>personal</a:t>
            </a:r>
            <a:r>
              <a:rPr lang="en-US" sz="2600" b="1" dirty="0"/>
              <a:t> and </a:t>
            </a:r>
            <a:r>
              <a:rPr lang="en-US" sz="2600" b="1" dirty="0">
                <a:solidFill>
                  <a:srgbClr val="FF0000"/>
                </a:solidFill>
              </a:rPr>
              <a:t>informative</a:t>
            </a:r>
            <a:r>
              <a:rPr lang="en-US" sz="2600" b="1" dirty="0"/>
              <a:t> and spotlight best work.</a:t>
            </a:r>
          </a:p>
          <a:p>
            <a:r>
              <a:rPr lang="en-US" sz="2600" b="1" dirty="0"/>
              <a:t>Serves as a writing sample, so ensure that your writing is strong and completely free of errors.</a:t>
            </a:r>
          </a:p>
          <a:p>
            <a:pPr>
              <a:buNone/>
            </a:pPr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42641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b="1" dirty="0" smtClean="0"/>
              <a:t>What to Include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800" b="1" dirty="0"/>
          </a:p>
          <a:p>
            <a:r>
              <a:rPr lang="en-US" sz="2400" b="1" dirty="0"/>
              <a:t>Why you are </a:t>
            </a:r>
            <a:r>
              <a:rPr lang="en-US" sz="2400" b="1" u="sng" dirty="0">
                <a:solidFill>
                  <a:srgbClr val="00B0F0"/>
                </a:solidFill>
              </a:rPr>
              <a:t>interested</a:t>
            </a:r>
            <a:r>
              <a:rPr lang="en-US" sz="2400" b="1" dirty="0"/>
              <a:t> in the position/business/college (if you do not have a particular position/business/college in mind, choose one that might interest you.)</a:t>
            </a:r>
          </a:p>
          <a:p>
            <a:r>
              <a:rPr lang="en-US" sz="2400" b="1" dirty="0"/>
              <a:t>Your career </a:t>
            </a:r>
            <a:r>
              <a:rPr lang="en-US" sz="2400" b="1" u="sng" dirty="0">
                <a:solidFill>
                  <a:srgbClr val="00B0F0"/>
                </a:solidFill>
              </a:rPr>
              <a:t>aspirations and goals</a:t>
            </a:r>
            <a:r>
              <a:rPr lang="en-US" sz="2400" b="1" dirty="0"/>
              <a:t>.</a:t>
            </a:r>
          </a:p>
          <a:p>
            <a:r>
              <a:rPr lang="en-US" sz="2400" b="1" dirty="0"/>
              <a:t>The </a:t>
            </a:r>
            <a:r>
              <a:rPr lang="en-US" sz="2400" b="1" u="sng" dirty="0">
                <a:solidFill>
                  <a:srgbClr val="00B0F0"/>
                </a:solidFill>
              </a:rPr>
              <a:t>skills and abilities </a:t>
            </a:r>
            <a:r>
              <a:rPr lang="en-US" sz="2400" b="1" dirty="0"/>
              <a:t>that would make you  successful in a particular career or at a particular college.</a:t>
            </a:r>
          </a:p>
          <a:p>
            <a:r>
              <a:rPr lang="en-US" sz="2400" b="1" dirty="0"/>
              <a:t>Why this business or college should </a:t>
            </a:r>
            <a:r>
              <a:rPr lang="en-US" sz="2400" b="1" i="1" dirty="0">
                <a:solidFill>
                  <a:srgbClr val="FF0000"/>
                </a:solidFill>
              </a:rPr>
              <a:t>select you</a:t>
            </a:r>
            <a:r>
              <a:rPr lang="en-US" sz="2400" b="1" i="1" dirty="0"/>
              <a:t>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53619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b="1" dirty="0" smtClean="0"/>
              <a:t>Format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i="1" dirty="0">
                <a:solidFill>
                  <a:srgbClr val="00B0F0"/>
                </a:solidFill>
              </a:rPr>
              <a:t>First Paragraph</a:t>
            </a:r>
          </a:p>
          <a:p>
            <a:pPr marL="0" indent="0">
              <a:buNone/>
            </a:pPr>
            <a:r>
              <a:rPr lang="en-US" sz="1800" b="1" i="1" dirty="0"/>
              <a:t>     - </a:t>
            </a:r>
            <a:r>
              <a:rPr lang="en-US" sz="1800" b="1" dirty="0"/>
              <a:t>Should contain the name of the position for</a:t>
            </a:r>
          </a:p>
          <a:p>
            <a:pPr marL="0" indent="0">
              <a:buNone/>
            </a:pPr>
            <a:r>
              <a:rPr lang="en-US" sz="1800" b="1" dirty="0"/>
              <a:t>        which you are applying </a:t>
            </a:r>
          </a:p>
          <a:p>
            <a:pPr marL="0" indent="0">
              <a:buNone/>
            </a:pPr>
            <a:r>
              <a:rPr lang="en-US" sz="1800" b="1" i="1" dirty="0"/>
              <a:t>      -</a:t>
            </a:r>
            <a:r>
              <a:rPr lang="en-US" sz="1800" b="1" dirty="0"/>
              <a:t> What you have to offer for the position</a:t>
            </a:r>
          </a:p>
          <a:p>
            <a:r>
              <a:rPr lang="en-US" sz="1800" b="1" i="1" dirty="0">
                <a:solidFill>
                  <a:srgbClr val="00B0F0"/>
                </a:solidFill>
              </a:rPr>
              <a:t>Second Paragraph</a:t>
            </a:r>
          </a:p>
          <a:p>
            <a:pPr marL="0" indent="0">
              <a:buNone/>
            </a:pPr>
            <a:r>
              <a:rPr lang="en-US" sz="1800" b="1" dirty="0"/>
              <a:t>     - Explain specific examples from your past</a:t>
            </a:r>
          </a:p>
          <a:p>
            <a:pPr marL="0" indent="0">
              <a:buNone/>
            </a:pPr>
            <a:r>
              <a:rPr lang="en-US" sz="1800" b="1" dirty="0"/>
              <a:t>        experiences that you can use to demonstrate how </a:t>
            </a:r>
          </a:p>
          <a:p>
            <a:pPr marL="0" indent="0">
              <a:buNone/>
            </a:pPr>
            <a:r>
              <a:rPr lang="en-US" sz="1800" b="1" dirty="0"/>
              <a:t>        you meet the requirement to the desired qualities</a:t>
            </a:r>
          </a:p>
          <a:p>
            <a:pPr marL="0" indent="0">
              <a:buNone/>
            </a:pPr>
            <a:r>
              <a:rPr lang="en-US" sz="1800" b="1" dirty="0"/>
              <a:t>        for the job description.</a:t>
            </a:r>
          </a:p>
          <a:p>
            <a:pPr marL="0" indent="0">
              <a:buNone/>
            </a:pPr>
            <a:r>
              <a:rPr lang="en-US" sz="1800" b="1" dirty="0"/>
              <a:t>      - No work experience? Use examples form your</a:t>
            </a:r>
          </a:p>
          <a:p>
            <a:pPr marL="0" indent="0">
              <a:buNone/>
            </a:pPr>
            <a:r>
              <a:rPr lang="en-US" sz="1800" b="1" dirty="0"/>
              <a:t>        classes, volunteer work, or roles in clubs or other </a:t>
            </a:r>
          </a:p>
          <a:p>
            <a:pPr marL="0" indent="0">
              <a:buNone/>
            </a:pPr>
            <a:r>
              <a:rPr lang="en-US" sz="1800" b="1" dirty="0"/>
              <a:t>        organizations.</a:t>
            </a:r>
          </a:p>
          <a:p>
            <a:r>
              <a:rPr lang="en-US" sz="1800" b="1" dirty="0">
                <a:solidFill>
                  <a:srgbClr val="00B0F0"/>
                </a:solidFill>
              </a:rPr>
              <a:t>Third paragraph</a:t>
            </a:r>
          </a:p>
          <a:p>
            <a:pPr marL="0" indent="0">
              <a:buNone/>
            </a:pPr>
            <a:r>
              <a:rPr lang="en-US" sz="1800" b="1" dirty="0"/>
              <a:t>       - Conclusion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1422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b="1" dirty="0" smtClean="0"/>
              <a:t>Format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No longer than a 1 page single spaced, typewritten page.  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Be sure that it is typed neatly and is both grammatically correct and free of spelling errors.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Keep paragraphs short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Use business letter format.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Ask a trusted acquaintance to proofread your letter.</a:t>
            </a:r>
          </a:p>
          <a:p>
            <a:pPr marL="0" indent="0">
              <a:buNone/>
            </a:pPr>
            <a:endParaRPr lang="en-US" sz="4400" b="1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2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b="1" dirty="0" smtClean="0"/>
              <a:t>Movie Time!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tx2"/>
                </a:solidFill>
                <a:hlinkClick r:id="rId2"/>
              </a:rPr>
              <a:t>A Knights Tale Introductions ~ 5 Min</a:t>
            </a:r>
            <a:endParaRPr lang="en-US" sz="3600" dirty="0">
              <a:solidFill>
                <a:schemeClr val="tx2"/>
              </a:solidFill>
            </a:endParaRPr>
          </a:p>
          <a:p>
            <a:endParaRPr lang="en-US" sz="3600" dirty="0" smtClean="0">
              <a:solidFill>
                <a:schemeClr val="tx2"/>
              </a:solidFill>
            </a:endParaRPr>
          </a:p>
          <a:p>
            <a:endParaRPr lang="en-US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  <a:hlinkClick r:id="rId3"/>
              </a:rPr>
              <a:t>Cover Letter Resources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6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1">
      <a:dk1>
        <a:srgbClr val="000000"/>
      </a:dk1>
      <a:lt1>
        <a:srgbClr val="FFFFFF"/>
      </a:lt1>
      <a:dk2>
        <a:srgbClr val="004080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1869</TotalTime>
  <Words>345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Warm Up:   Cover Letter</vt:lpstr>
      <vt:lpstr>Cover Letter</vt:lpstr>
      <vt:lpstr>Purpose</vt:lpstr>
      <vt:lpstr>What to Include</vt:lpstr>
      <vt:lpstr>Format</vt:lpstr>
      <vt:lpstr>Format</vt:lpstr>
      <vt:lpstr>Movie Time!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ljdflkajsdlfj</dc:title>
  <dc:creator>WEAVER</dc:creator>
  <cp:lastModifiedBy>Michael Weaver</cp:lastModifiedBy>
  <cp:revision>200</cp:revision>
  <dcterms:created xsi:type="dcterms:W3CDTF">2019-07-07T21:23:27Z</dcterms:created>
  <dcterms:modified xsi:type="dcterms:W3CDTF">2019-07-28T21:38:05Z</dcterms:modified>
</cp:coreProperties>
</file>